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0"/>
    <p:restoredTop sz="94672"/>
  </p:normalViewPr>
  <p:slideViewPr>
    <p:cSldViewPr snapToGrid="0">
      <p:cViewPr varScale="1">
        <p:scale>
          <a:sx n="125" d="100"/>
          <a:sy n="125" d="100"/>
        </p:scale>
        <p:origin x="176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9A8DBD-E08C-AFE4-CEC0-6EF947E74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1976107-122D-99D1-8B47-EAD4DC50A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15A658-5032-BB04-C3E2-44E292E83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3222378-C2B7-BDCF-9B23-2EB62A00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44FFB31-A468-4839-6A48-0353B9C4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456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F024C0-BFFC-09CA-8788-BE1A9935F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42C4E16-324B-02FB-E214-4E641024FD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C2FD87-371F-360F-A0B1-C80353908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153155-ABEC-F5AA-FDCC-B15B8F90A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4C65F5-55A5-8AC2-BEFE-B67B9A0A6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88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ED7D368-1CCA-9705-0FBB-71B825D650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209A647-832C-0A58-0B1C-94AD001C3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328C04-56E2-679F-27A7-E258621F3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450A082-D278-97D3-8E35-AA7816824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29EFAAF-7CC1-7CD9-0BCA-4FDB4316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458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588686-1B4A-746D-C086-666731C5F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543F2B-56B6-6F8A-8481-DE8A0D599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15A393-C33A-E744-42FD-7299AC753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7BB840E-E54E-27AD-3CD3-A7C270CB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A51E4B3-77CA-3C5A-7008-A1866D233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9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C8DA26-5379-E25D-ED96-AC64690EA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0D94DF-E14E-F7D1-C57D-4177A31B0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8EB7FDD-55F6-4227-BB22-7914026E1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F3DC73-F0BA-0BB8-BDBC-EBD25FE52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32E621-CC2C-C595-BF95-0686B506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0405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13643-BE80-7BE6-F0BD-22380050D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CBD307-6F3C-2D6F-C39B-7C1806C08D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4459EF1-B31F-B1C5-8701-C0631A515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3995BFA-94B2-84FA-EE8F-531A347B6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626BECA-BE34-7446-8345-7E5552587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FD25643-AB05-718D-78EF-B8D82CA3A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752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2345BF-9156-5B33-8A4E-BD2C4ACC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E08BED9-094D-DAD9-0A09-93754E545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DCEBCD7-FF9A-73FF-590F-F55A7EB39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94F1935-3F25-4D9D-6AA6-E878FDC49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56E7FA5-6CEE-5CD3-2FA4-536BC849E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0815D94-4EC9-6FC5-CA9B-7DEAD322F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31266C-47E8-249D-CC8C-E2AB4F8C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29CA5F4-DF45-B072-9B61-53CC5D66F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128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75165-8FBF-1ED8-F726-960303A8C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7ECC922-75A9-E89E-F6F3-843CAD0D7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C0CECAF-66A8-CA88-EB41-A74F06DF5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BCA3A70-8229-D7DE-3B5F-1F3D4BE6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368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906DF0F-492B-85B5-6EE1-CBA9B9B5C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02B2312-A863-4B52-D672-F36E018B1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0F2DAA8-7FE5-7DDA-83CD-26C6026F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08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A27FB0-EFDB-E816-641F-633638711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792DB8-2D77-8C18-8338-8EBAFBB86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108DB27-90D9-DB0A-11C2-BC68A362B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A5ABE3E-2ABC-ACA7-B7D1-9CF440AAB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6353DE5-C65B-22EC-BC08-32E970D49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8C3C65-BA5E-1D6E-F435-06FC9C82C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64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366693-3749-B30D-8D3B-C63BF7FF4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210D8DC-9FE4-9D47-8302-6A1B0783C4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39E49A5-1A2A-2267-5141-EDED54C55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DABE670-AE63-9521-66B0-A7215D2A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7B5F9AB-9802-3191-D498-C8163112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73CCEFF-367F-47DF-3EDD-EA582BAC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277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3D044DF-C773-8DD5-C111-1BFB8F9D6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C5BD9E7-8FF4-4E69-AA4F-01AA9653E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880D86-DE3A-2A12-1CF8-27F7737926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1E0F48-7534-9047-AEBB-EC4354D52BE4}" type="datetimeFigureOut">
              <a:rPr lang="pt-BR" smtClean="0"/>
              <a:t>30/01/2025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BF3683D-5DFC-3C2A-5CBF-6610A3C95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64C3267-5971-7168-8440-F8E0CAD9B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6D5D59-A52C-1644-8E8C-55B1CB7A3D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977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Padrão do plano de fundo&#10;&#10;Descrição gerada automaticamente">
            <a:extLst>
              <a:ext uri="{FF2B5EF4-FFF2-40B4-BE49-F238E27FC236}">
                <a16:creationId xmlns:a16="http://schemas.microsoft.com/office/drawing/2014/main" id="{8764EF76-7341-73B8-99CD-94985320A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m 6" descr="Uma imagem contendo Logotipo&#10;&#10;Descrição gerada automaticamente">
            <a:extLst>
              <a:ext uri="{FF2B5EF4-FFF2-40B4-BE49-F238E27FC236}">
                <a16:creationId xmlns:a16="http://schemas.microsoft.com/office/drawing/2014/main" id="{0910A3DF-556F-E018-882B-657CB156C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120" y="2684240"/>
            <a:ext cx="3299460" cy="148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EC515AAC-A25E-6F1E-61AF-33ED6C862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70" y="151130"/>
            <a:ext cx="1418590" cy="53775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445BC79-6160-B8B2-82FD-CEED0B6B2F5B}"/>
              </a:ext>
            </a:extLst>
          </p:cNvPr>
          <p:cNvSpPr txBox="1"/>
          <p:nvPr/>
        </p:nvSpPr>
        <p:spPr>
          <a:xfrm>
            <a:off x="9389972" y="281508"/>
            <a:ext cx="2635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Intelligent</a:t>
            </a:r>
            <a:r>
              <a:rPr lang="pt-BR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2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collaboration</a:t>
            </a:r>
            <a:r>
              <a:rPr lang="pt-BR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2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services</a:t>
            </a:r>
            <a:endParaRPr lang="pt-BR" sz="1200" dirty="0">
              <a:solidFill>
                <a:schemeClr val="tx2">
                  <a:lumMod val="75000"/>
                  <a:lumOff val="25000"/>
                </a:schemeClr>
              </a:solidFill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8" name="Imagem 7" descr="Forma, Seta&#10;&#10;Descrição gerada automaticamente">
            <a:extLst>
              <a:ext uri="{FF2B5EF4-FFF2-40B4-BE49-F238E27FC236}">
                <a16:creationId xmlns:a16="http://schemas.microsoft.com/office/drawing/2014/main" id="{0F750D93-AA35-FDB0-A4E1-0833AC41277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0" y="1350380"/>
            <a:ext cx="7569200" cy="649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66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EC515AAC-A25E-6F1E-61AF-33ED6C862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70" y="151130"/>
            <a:ext cx="1418590" cy="53775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445BC79-6160-B8B2-82FD-CEED0B6B2F5B}"/>
              </a:ext>
            </a:extLst>
          </p:cNvPr>
          <p:cNvSpPr txBox="1"/>
          <p:nvPr/>
        </p:nvSpPr>
        <p:spPr>
          <a:xfrm>
            <a:off x="9389972" y="281508"/>
            <a:ext cx="2635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Intelligent</a:t>
            </a:r>
            <a:r>
              <a:rPr lang="pt-BR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2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collaboration</a:t>
            </a:r>
            <a:r>
              <a:rPr lang="pt-BR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2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services</a:t>
            </a:r>
            <a:endParaRPr lang="pt-BR" sz="1200" dirty="0">
              <a:solidFill>
                <a:schemeClr val="tx2">
                  <a:lumMod val="75000"/>
                  <a:lumOff val="25000"/>
                </a:schemeClr>
              </a:solidFill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8" name="Imagem 7" descr="Forma, Seta&#10;&#10;Descrição gerada automaticamente">
            <a:extLst>
              <a:ext uri="{FF2B5EF4-FFF2-40B4-BE49-F238E27FC236}">
                <a16:creationId xmlns:a16="http://schemas.microsoft.com/office/drawing/2014/main" id="{0F750D93-AA35-FDB0-A4E1-0833AC41277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0" y="1370700"/>
            <a:ext cx="7569200" cy="649008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8E718D4-B4E6-634A-4FCA-FD39575D0DE6}"/>
              </a:ext>
            </a:extLst>
          </p:cNvPr>
          <p:cNvSpPr txBox="1"/>
          <p:nvPr/>
        </p:nvSpPr>
        <p:spPr>
          <a:xfrm>
            <a:off x="1404212" y="1370700"/>
            <a:ext cx="5546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Disket Mono" panose="020B0509050000020004" pitchFamily="49" charset="0"/>
                <a:cs typeface="Space Grotesk" pitchFamily="2" charset="77"/>
              </a:rPr>
              <a:t>TÍTULO DE TEXTO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843CC38-6BD1-DA34-E010-A4B5A024D28C}"/>
              </a:ext>
            </a:extLst>
          </p:cNvPr>
          <p:cNvSpPr txBox="1"/>
          <p:nvPr/>
        </p:nvSpPr>
        <p:spPr>
          <a:xfrm>
            <a:off x="1584961" y="2348360"/>
            <a:ext cx="676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TEXTO CORRIDO, FONTE SEGUNDÁRIA PARA TEXTOS E PARÁGRAFOS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830B3BE-237A-A230-BD26-57B1833BF423}"/>
              </a:ext>
            </a:extLst>
          </p:cNvPr>
          <p:cNvSpPr txBox="1"/>
          <p:nvPr/>
        </p:nvSpPr>
        <p:spPr>
          <a:xfrm>
            <a:off x="4968240" y="3678644"/>
            <a:ext cx="63296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Lorem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ipsum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dolor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sit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amet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,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consectetuer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adipiscing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elit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,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sed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diam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nonummy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nibh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euismod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tincidunt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ut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laoreet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dolore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magna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aliquam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erat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volutpat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. Ut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wisi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enim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ad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minim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veniam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, quis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nostrud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exerci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tation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ullamcorper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suscipit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lobortis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nisl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ut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aliquip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ex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ea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commodo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consequat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.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Duis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autem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vel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eum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iriure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dolor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in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hendrerit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in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vulputate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velit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esse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molestie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consequat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,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vel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illum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dolore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eu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feugiat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nulla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facilisis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at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vero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eros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et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accumsan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et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iusto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odio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dignissim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qui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blandit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praesent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luptatum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zzril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delenit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augue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duis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dolore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te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feugait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nulla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 </a:t>
            </a:r>
            <a:r>
              <a:rPr lang="pt-BR" sz="1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facilisi</a:t>
            </a:r>
            <a:r>
              <a:rPr lang="pt-BR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Space Grotesk" pitchFamily="2" charset="77"/>
                <a:cs typeface="Space Grotesk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92451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109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Disket Mono</vt:lpstr>
      <vt:lpstr>Space Grotesk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 Elvas</dc:creator>
  <cp:lastModifiedBy>André Elvas</cp:lastModifiedBy>
  <cp:revision>1</cp:revision>
  <dcterms:created xsi:type="dcterms:W3CDTF">2025-01-30T17:46:18Z</dcterms:created>
  <dcterms:modified xsi:type="dcterms:W3CDTF">2025-01-30T17:56:46Z</dcterms:modified>
</cp:coreProperties>
</file>